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36" r:id="rId12"/>
    <p:sldId id="451" r:id="rId13"/>
    <p:sldId id="438" r:id="rId14"/>
    <p:sldId id="439" r:id="rId15"/>
    <p:sldId id="449" r:id="rId16"/>
    <p:sldId id="444" r:id="rId17"/>
    <p:sldId id="445" r:id="rId18"/>
    <p:sldId id="446" r:id="rId19"/>
    <p:sldId id="442" r:id="rId20"/>
  </p:sldIdLst>
  <p:sldSz cx="12192000" cy="6858000"/>
  <p:notesSz cx="6858000" cy="9144000"/>
  <p:embeddedFontLst>
    <p:embeddedFont>
      <p:font typeface="넥슨Lv1고딕 Bold" panose="020B0600000101010101" charset="-127"/>
      <p:bold r:id="rId21"/>
    </p:embeddedFont>
    <p:embeddedFont>
      <p:font typeface="넥슨Lv1고딕 Light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Dongle" pitchFamily="2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1AC"/>
    <a:srgbClr val="81FF09"/>
    <a:srgbClr val="334971"/>
    <a:srgbClr val="C9D2DA"/>
    <a:srgbClr val="D0E9F8"/>
    <a:srgbClr val="6C9CEE"/>
    <a:srgbClr val="203864"/>
    <a:srgbClr val="6DB2E5"/>
    <a:srgbClr val="9BAEC8"/>
    <a:srgbClr val="2B9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2023-06-26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665262" y="5547844"/>
            <a:ext cx="22974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r>
              <a:rPr lang="ko-KR" altLang="en-US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endParaRPr lang="en-US" altLang="ko-KR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383509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121244" y="-330710"/>
            <a:ext cx="693721" cy="4189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721985" y="-742452"/>
            <a:ext cx="693721" cy="5012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621699" y="1169745"/>
            <a:ext cx="693721" cy="118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221530" y="758004"/>
            <a:ext cx="693721" cy="2011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361722-C9DB-20BA-96F1-21E81474CE77}"/>
              </a:ext>
            </a:extLst>
          </p:cNvPr>
          <p:cNvSpPr/>
          <p:nvPr/>
        </p:nvSpPr>
        <p:spPr>
          <a:xfrm>
            <a:off x="6557507" y="4260733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빠른 조회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0C6877-5BD8-F527-DAF8-332E7AC2A0E6}"/>
              </a:ext>
            </a:extLst>
          </p:cNvPr>
          <p:cNvCxnSpPr/>
          <p:nvPr/>
        </p:nvCxnSpPr>
        <p:spPr>
          <a:xfrm>
            <a:off x="7574175" y="2796450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FECC42-FA8F-CB9C-0A68-DFEC5B429C59}"/>
              </a:ext>
            </a:extLst>
          </p:cNvPr>
          <p:cNvSpPr/>
          <p:nvPr/>
        </p:nvSpPr>
        <p:spPr>
          <a:xfrm>
            <a:off x="7573992" y="57542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D6E0F-2609-C273-2604-534070BF360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6741699" y="917620"/>
            <a:ext cx="832293" cy="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97591B-FFC5-CAFB-A11B-D7428556D35D}"/>
              </a:ext>
            </a:extLst>
          </p:cNvPr>
          <p:cNvSpPr/>
          <p:nvPr/>
        </p:nvSpPr>
        <p:spPr>
          <a:xfrm>
            <a:off x="590442" y="2665874"/>
            <a:ext cx="1314557" cy="65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9FE9802-A9DB-27CB-FC9E-0E46F3CD63A8}"/>
              </a:ext>
            </a:extLst>
          </p:cNvPr>
          <p:cNvSpPr/>
          <p:nvPr/>
        </p:nvSpPr>
        <p:spPr>
          <a:xfrm>
            <a:off x="2600453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지역선택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5DF88-5C96-00EC-0F54-1806F428BF34}"/>
              </a:ext>
            </a:extLst>
          </p:cNvPr>
          <p:cNvSpPr/>
          <p:nvPr/>
        </p:nvSpPr>
        <p:spPr>
          <a:xfrm>
            <a:off x="4649387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출발지역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933EA-69C9-0721-C171-01D2AC67E5FD}"/>
              </a:ext>
            </a:extLst>
          </p:cNvPr>
          <p:cNvSpPr/>
          <p:nvPr/>
        </p:nvSpPr>
        <p:spPr>
          <a:xfrm>
            <a:off x="6698321" y="570009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도착지역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정류소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B68EC5-1BD3-653D-3F46-0BEAE931CBE2}"/>
              </a:ext>
            </a:extLst>
          </p:cNvPr>
          <p:cNvSpPr/>
          <p:nvPr/>
        </p:nvSpPr>
        <p:spPr>
          <a:xfrm>
            <a:off x="2600453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991BC7-60D4-6391-9782-406DDE24C872}"/>
              </a:ext>
            </a:extLst>
          </p:cNvPr>
          <p:cNvSpPr/>
          <p:nvPr/>
        </p:nvSpPr>
        <p:spPr>
          <a:xfrm>
            <a:off x="4649387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구 선택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Ex)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북구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A57F46-621A-CD90-AEE8-FC27BDB02383}"/>
              </a:ext>
            </a:extLst>
          </p:cNvPr>
          <p:cNvSpPr/>
          <p:nvPr/>
        </p:nvSpPr>
        <p:spPr>
          <a:xfrm>
            <a:off x="6698321" y="1542548"/>
            <a:ext cx="1636279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터미널 정류소 선택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3766B3-F4E3-0126-670B-B8D69662361A}"/>
              </a:ext>
            </a:extLst>
          </p:cNvPr>
          <p:cNvSpPr/>
          <p:nvPr/>
        </p:nvSpPr>
        <p:spPr>
          <a:xfrm>
            <a:off x="2600453" y="3486888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로그인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AA5C65-9E89-2B57-74F1-6FFA037FEB65}"/>
              </a:ext>
            </a:extLst>
          </p:cNvPr>
          <p:cNvSpPr/>
          <p:nvPr/>
        </p:nvSpPr>
        <p:spPr>
          <a:xfrm>
            <a:off x="2600453" y="4419093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회원가입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A25453-1730-D592-92B9-E2233A0C51F5}"/>
              </a:ext>
            </a:extLst>
          </p:cNvPr>
          <p:cNvSpPr/>
          <p:nvPr/>
        </p:nvSpPr>
        <p:spPr>
          <a:xfrm>
            <a:off x="2532838" y="5351298"/>
            <a:ext cx="148752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예매 홈페이지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D87BA-6D11-5D12-0702-88159142D7E2}"/>
              </a:ext>
            </a:extLst>
          </p:cNvPr>
          <p:cNvSpPr/>
          <p:nvPr/>
        </p:nvSpPr>
        <p:spPr>
          <a:xfrm>
            <a:off x="5037667" y="3486888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DF602-529A-ACB5-E4F7-6EE9ED493CB8}"/>
              </a:ext>
            </a:extLst>
          </p:cNvPr>
          <p:cNvSpPr/>
          <p:nvPr/>
        </p:nvSpPr>
        <p:spPr>
          <a:xfrm>
            <a:off x="5037667" y="4419093"/>
            <a:ext cx="1422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유효성 검사</a:t>
            </a:r>
            <a:endParaRPr lang="en-US" altLang="ko-KR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이메일 형식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패스워드</a:t>
            </a:r>
            <a:r>
              <a:rPr lang="en-US" altLang="ko-KR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E290E4-23F3-8A4C-D0B6-E063CE595D9A}"/>
              </a:ext>
            </a:extLst>
          </p:cNvPr>
          <p:cNvSpPr/>
          <p:nvPr/>
        </p:nvSpPr>
        <p:spPr>
          <a:xfrm>
            <a:off x="5105403" y="2514349"/>
            <a:ext cx="1352296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2A9334E2-785E-7AE5-3802-840DDFFF9A11}"/>
              </a:ext>
            </a:extLst>
          </p:cNvPr>
          <p:cNvSpPr/>
          <p:nvPr/>
        </p:nvSpPr>
        <p:spPr>
          <a:xfrm>
            <a:off x="9627470" y="2338574"/>
            <a:ext cx="1840276" cy="153939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20CD6F2-F9BF-5F38-61C0-8DD0314D3ECC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1904999" y="874809"/>
            <a:ext cx="695454" cy="2119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077AF7E-82D8-E7BE-87F5-3DD7C45905F3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1904999" y="1847348"/>
            <a:ext cx="695454" cy="1147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652FAA-AA87-90C0-60F5-E5A7A20E50CD}"/>
              </a:ext>
            </a:extLst>
          </p:cNvPr>
          <p:cNvCxnSpPr>
            <a:stCxn id="3" idx="3"/>
            <a:endCxn id="12" idx="2"/>
          </p:cNvCxnSpPr>
          <p:nvPr/>
        </p:nvCxnSpPr>
        <p:spPr>
          <a:xfrm>
            <a:off x="1904999" y="2994353"/>
            <a:ext cx="695454" cy="797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2130D8-1E23-561E-6804-07EE5F8D017A}"/>
              </a:ext>
            </a:extLst>
          </p:cNvPr>
          <p:cNvCxnSpPr>
            <a:stCxn id="3" idx="3"/>
            <a:endCxn id="13" idx="2"/>
          </p:cNvCxnSpPr>
          <p:nvPr/>
        </p:nvCxnSpPr>
        <p:spPr>
          <a:xfrm>
            <a:off x="1904999" y="2994353"/>
            <a:ext cx="695454" cy="1729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867B9A-6769-4A43-B0CE-80CA7BDE85B7}"/>
              </a:ext>
            </a:extLst>
          </p:cNvPr>
          <p:cNvCxnSpPr>
            <a:cxnSpLocks/>
          </p:cNvCxnSpPr>
          <p:nvPr/>
        </p:nvCxnSpPr>
        <p:spPr>
          <a:xfrm>
            <a:off x="1896532" y="2994353"/>
            <a:ext cx="627839" cy="2661745"/>
          </a:xfrm>
          <a:prstGeom prst="bentConnector3">
            <a:avLst>
              <a:gd name="adj1" fmla="val 567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1768EB5-E511-B7AD-E212-661F0F5F9BB7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4236732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C28AB63-5DB3-4E37-8E61-C7A77AEDF33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285666" y="874809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B1A4A5-B7CC-80D5-8CEC-15B3E66FA05E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4236732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6C7191-29BD-D398-4708-229AEF2F2BB0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285666" y="1847348"/>
            <a:ext cx="412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D5D720-6E04-4AF4-46A2-C6CE3E556FE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52749" y="3791688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F52071-19BA-6968-8960-D3CC2E65830A}"/>
              </a:ext>
            </a:extLst>
          </p:cNvPr>
          <p:cNvCxnSpPr>
            <a:stCxn id="13" idx="6"/>
            <a:endCxn id="16" idx="1"/>
          </p:cNvCxnSpPr>
          <p:nvPr/>
        </p:nvCxnSpPr>
        <p:spPr>
          <a:xfrm>
            <a:off x="3952749" y="4723893"/>
            <a:ext cx="1084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D78777-7A4D-FF63-8FD9-A2405DD0CE7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3952749" y="2819149"/>
            <a:ext cx="1152654" cy="972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A193F2-501D-93EA-CBC2-1439FAFCDF45}"/>
              </a:ext>
            </a:extLst>
          </p:cNvPr>
          <p:cNvCxnSpPr>
            <a:stCxn id="8" idx="6"/>
            <a:endCxn id="18" idx="2"/>
          </p:cNvCxnSpPr>
          <p:nvPr/>
        </p:nvCxnSpPr>
        <p:spPr>
          <a:xfrm>
            <a:off x="8334600" y="874809"/>
            <a:ext cx="1292870" cy="2233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C7158F5-60CD-E85E-95FE-C37AA0F3D183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8334600" y="1847348"/>
            <a:ext cx="1292870" cy="126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D262A9E-F4F0-8F2F-5BBB-5338D365478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6457699" y="2819149"/>
            <a:ext cx="3169771" cy="28912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43A82B-7C7A-BF5C-16DC-C0B00BEEF662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6460067" y="3108271"/>
            <a:ext cx="3167403" cy="683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87B189-A7FF-CBA7-0FA8-80AF6DD1BBA5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 flipV="1">
            <a:off x="6460067" y="3108271"/>
            <a:ext cx="3167403" cy="16156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DEBE4-3673-6C7A-3064-5BF3BEB8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2460"/>
            <a:ext cx="6375400" cy="4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이메일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비밀번호를 입력하여 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필요한 정보들을 입력하여 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회원가입시 입력한 정보를 기반으로 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ID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생성 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로그인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5E06B-08C1-3E5D-3224-3A34292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13" y="454262"/>
            <a:ext cx="3134036" cy="4905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17D099-456F-179D-761D-06D2FFBF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54261"/>
            <a:ext cx="3287612" cy="4905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783AC-F445-FB12-5360-87DC656D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46" y="454261"/>
            <a:ext cx="3912527" cy="475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2FE0F4-0C66-C744-7B8B-F77F4A897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53" y="454262"/>
            <a:ext cx="3871759" cy="49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버스등급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 화면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AC70F-2E52-356B-B8F2-B0B6811D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" y="493389"/>
            <a:ext cx="5751004" cy="4720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97DB20-7F99-D2A8-8410-EF6316CD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" y="370041"/>
            <a:ext cx="5751004" cy="4967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988433-C48D-0A9C-ED46-3BC11998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" y="370042"/>
            <a:ext cx="5751004" cy="49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2B402D-E4D1-6007-9FE9-4F50F170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" y="390570"/>
            <a:ext cx="4912015" cy="5573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F77A0-DA23-A9EA-986F-A0E272FE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6" y="390570"/>
            <a:ext cx="4912015" cy="55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72C91-9048-32E0-65E3-682F6D08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4" y="357401"/>
            <a:ext cx="6096000" cy="52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5282215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32C37-99F1-227F-44C7-BA580B7C4761}"/>
              </a:ext>
            </a:extLst>
          </p:cNvPr>
          <p:cNvSpPr txBox="1"/>
          <p:nvPr/>
        </p:nvSpPr>
        <p:spPr>
          <a:xfrm>
            <a:off x="2641607" y="209828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Light&gt;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772A8-D106-89B9-6CA4-B2BEEB045E26}"/>
              </a:ext>
            </a:extLst>
          </p:cNvPr>
          <p:cNvSpPr txBox="1"/>
          <p:nvPr/>
        </p:nvSpPr>
        <p:spPr>
          <a:xfrm>
            <a:off x="2641607" y="3244258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Regular&gt;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8D0D03-273B-5EFD-9F23-92C7FEA47F59}"/>
              </a:ext>
            </a:extLst>
          </p:cNvPr>
          <p:cNvSpPr txBox="1"/>
          <p:nvPr/>
        </p:nvSpPr>
        <p:spPr>
          <a:xfrm>
            <a:off x="2641607" y="435758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ongle" pitchFamily="2" charset="-127"/>
                <a:ea typeface="Dongle" pitchFamily="2" charset="-127"/>
              </a:rPr>
              <a:t>&lt;Dongle - Bold&gt;</a:t>
            </a:r>
            <a:endParaRPr lang="ko-KR" altLang="en-US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9877B-6716-8D25-0D92-11542006CF88}"/>
              </a:ext>
            </a:extLst>
          </p:cNvPr>
          <p:cNvSpPr txBox="1"/>
          <p:nvPr/>
        </p:nvSpPr>
        <p:spPr>
          <a:xfrm>
            <a:off x="5708774" y="1535948"/>
            <a:ext cx="31282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600" dirty="0">
              <a:solidFill>
                <a:srgbClr val="33497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F0F259-47BC-854B-B597-C1C1F3776F90}"/>
              </a:ext>
            </a:extLst>
          </p:cNvPr>
          <p:cNvSpPr txBox="1"/>
          <p:nvPr/>
        </p:nvSpPr>
        <p:spPr>
          <a:xfrm>
            <a:off x="2641607" y="1397000"/>
            <a:ext cx="562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   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9746C-3741-8A9D-D28E-CCCE0068FE6E}"/>
              </a:ext>
            </a:extLst>
          </p:cNvPr>
          <p:cNvSpPr txBox="1"/>
          <p:nvPr/>
        </p:nvSpPr>
        <p:spPr>
          <a:xfrm>
            <a:off x="2641607" y="3693199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b="1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</a:t>
            </a:r>
            <a:r>
              <a:rPr lang="ko-KR" altLang="en-US" sz="3200" b="1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9CED07-D46B-2850-4AA1-C883388E87ED}"/>
              </a:ext>
            </a:extLst>
          </p:cNvPr>
          <p:cNvSpPr txBox="1"/>
          <p:nvPr/>
        </p:nvSpPr>
        <p:spPr>
          <a:xfrm>
            <a:off x="2641607" y="2553438"/>
            <a:ext cx="5621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Bus </a:t>
            </a:r>
            <a:r>
              <a:rPr lang="en-US" altLang="ko-KR" sz="32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TimeTable</a:t>
            </a:r>
            <a:r>
              <a:rPr lang="en-US" altLang="ko-KR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                                </a:t>
            </a:r>
            <a:r>
              <a:rPr lang="ko-KR" altLang="en-US" sz="32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버스시간표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09871A-6FEB-14EC-8A88-8A5D1196A118}"/>
              </a:ext>
            </a:extLst>
          </p:cNvPr>
          <p:cNvSpPr txBox="1"/>
          <p:nvPr/>
        </p:nvSpPr>
        <p:spPr>
          <a:xfrm>
            <a:off x="3664321" y="5311294"/>
            <a:ext cx="479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편하게 둥글둥글한 글씨체 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Dongle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글꼴 사용</a:t>
            </a: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55865"/>
            <a:ext cx="9423699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계열의 색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3681</TotalTime>
  <Words>372</Words>
  <Application>Microsoft Office PowerPoint</Application>
  <PresentationFormat>와이드스크린</PresentationFormat>
  <Paragraphs>96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Dongle</vt:lpstr>
      <vt:lpstr>Calibri</vt:lpstr>
      <vt:lpstr>넥슨Lv1고딕 Bold</vt:lpstr>
      <vt:lpstr>Calibri Light</vt:lpstr>
      <vt:lpstr>Arial</vt:lpstr>
      <vt:lpstr>넥슨Lv1고딕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KMS505003</cp:lastModifiedBy>
  <cp:revision>412</cp:revision>
  <dcterms:created xsi:type="dcterms:W3CDTF">2017-12-08T06:13:01Z</dcterms:created>
  <dcterms:modified xsi:type="dcterms:W3CDTF">2023-06-26T06:28:12Z</dcterms:modified>
</cp:coreProperties>
</file>